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  <p:sldId id="258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5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D984CE-B281-A1ED-0525-0669C71C431D}" v="117" dt="2026-07-30T14:03:34.5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8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9FD47C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9FD47C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C00000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C00000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7-24T13:57:10.46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9FD47C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C00000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C00000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9FD47C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C00000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0T20:26:47.174"/>
    </inkml:context>
    <inkml:brush xml:id="br0">
      <inkml:brushProperty name="width" value="0.035" units="cm"/>
      <inkml:brushProperty name="height" value="0.035" units="cm"/>
      <inkml:brushProperty name="color" value="#C00000"/>
    </inkml:brush>
  </inkml:definitions>
  <inkml:trace contextRef="#ctx0" brushRef="#br0">0 35 24575,'7'-2'0,"0"-1"0,-1 1 0,1 1 0,0-1 0,0 1 0,1 0 0,-1 1 0,10 0 0,10-2 0,804-18 0,-784 20 0,260 18 0,-6 22 0,-184-23 0,167-1 0,-107-11 0,97-1 0,-52-1 0,227 43 0,-310-17 0,35 4 0,-11-21 0,178-10 0,41 2 0,-45 7 0,-300-7 0,49 10 0,-4 1 0,383 20 0,-349-35 0,0-6 0,117-20 0,-139 15 0,130 2 0,-146 7 0,99-5 0,63-1 0,-222 8 0,103-1 0,139 18 0,-215-13 0,0-1 0,0-3 0,54-6 0,137-29 0,-65 8 0,336-12-280,1 34 0,-210 31 657,-115-6-194,202 20-183,-305-30 0,49-1 0,132-7 0,-128-3 0,76 0 0,231 2 0,-266 8 0,42 0 0,787-10 0,-755-8 0,-43 1 0,42 0 0,65-1 0,-120 0 0,-105 3 0,93 6 0,24 24 0,-115-11 0,102 0 0,237-14 0,221 2 0,-516 4 0,159 28 0,-283-31 0,0 1 0,1 0 0,-1 0 0,14 7 0,-2 0 0,-15-9 0,-1 0 0,0 0 0,1 0 0,-1 0 0,1-1 0,0 0 0,-1 0 0,11-2 0,9 0 0,48 0-455,1 3 0,136 20 0,-188-16-6371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880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450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449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873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312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752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93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3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48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38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92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1CF0648-41D0-474B-B36A-573BE0DA1C86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2DE9D4D-C083-4025-86FB-BD927DB473C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48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customXml" Target="../ink/ink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customXml" Target="../ink/ink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customXml" Target="../ink/ink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customXml" Target="../ink/ink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E43D2-9171-858C-9E32-F89BB9C5C9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bg-BG" sz="6700">
                <a:latin typeface="Comic Sans MS" panose="030F0702030302020204" pitchFamily="66" charset="0"/>
              </a:rPr>
              <a:t>Анализ на решението на задача Ябълки</a:t>
            </a:r>
            <a:endParaRPr lang="en-US" sz="6700">
              <a:latin typeface="Comic Sans MS" panose="030F0702030302020204" pitchFamily="66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096A7F-2F2A-743D-05B0-DDF7E8B63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>
                <a:latin typeface="Comic Sans MS" panose="030F0702030302020204" pitchFamily="66" charset="0"/>
              </a:rPr>
              <a:t>Ejoy</a:t>
            </a:r>
            <a:r>
              <a:rPr lang="en-US" dirty="0">
                <a:latin typeface="Comic Sans MS" panose="030F0702030302020204" pitchFamily="66" charset="0"/>
              </a:rPr>
              <a:t> 2027 </a:t>
            </a:r>
            <a:r>
              <a:rPr lang="bg-BG">
                <a:latin typeface="Comic Sans MS" panose="030F0702030302020204" pitchFamily="66" charset="0"/>
              </a:rPr>
              <a:t>ден 1</a:t>
            </a: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619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9BCA1-0B13-D14C-B239-950EC5814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50C82-0CAA-2642-3D23-513FE6F8F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7304730C-4F46-6662-6077-8D39EE6F93FE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7304730C-4F46-6662-6077-8D39EE6F93F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FBC937B9-2582-F466-4C48-F11D2F04C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452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CED59A6-9BD0-D11C-B1DA-5A7D1D901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729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5D5B6BE-D885-24D4-9872-45DDB826D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34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6538AD0-83EC-655B-7D63-DAE1536D9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999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4429547-7795-84C1-B973-B24AACE12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089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5B1304F-9875-2E31-1F83-06080D3A8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044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1501240-5C22-AB6B-0E1A-22921DE55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531" y="267485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0DA99C3-6D34-4753-8218-31D63E6A3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463" y="270221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A52E2596-6E91-3AE2-2851-C2A9FC9E4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080" y="362165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880712D-45C7-0A02-D6C6-8B593597C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96" y="359363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5947E510-251F-2836-A498-DEB55BE90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38" y="36170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DAE97BE9-38DA-B225-0344-F31822AD4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938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isolated apple fruit on transparent background. 29881894 PNG">
            <a:extLst>
              <a:ext uri="{FF2B5EF4-FFF2-40B4-BE49-F238E27FC236}">
                <a16:creationId xmlns:a16="http://schemas.microsoft.com/office/drawing/2014/main" id="{DC141D49-0680-F645-E03C-E234FB93C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54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 descr="isolated apple fruit on transparent background. 29881894 PNG">
            <a:extLst>
              <a:ext uri="{FF2B5EF4-FFF2-40B4-BE49-F238E27FC236}">
                <a16:creationId xmlns:a16="http://schemas.microsoft.com/office/drawing/2014/main" id="{EE5043A3-6512-6145-F776-35E98759D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692" y="357167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7B1BA6F-A01A-C08E-A170-E207C5FD3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88" y="357315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BEDE6CD-C027-81CE-38D8-166ADEBDB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88" y="463161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274C150-E5D8-2CC2-E203-726E9B7A5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209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77FFA03-36D5-A9F7-C62F-007B35135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467" y="464058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88C4F03-E3DD-7744-F640-6688C9AC7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742" y="466619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282DB22-0774-BEA3-CCED-FAA896903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699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58221AC-009E-7A12-5A99-66F01E67B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080" y="464885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863735E-7BCE-B502-1B49-47EAEAB3A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017" y="466619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18B7F8F8-3FDC-59E8-B04B-50B1AB917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155" y="463161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518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9871E-72D1-6B6D-0283-8197B0F4E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F0901-C403-2847-AC54-6C5CDF80D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4CB0B5F0-DE35-8141-512D-04C0DF33F75C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4CB0B5F0-DE35-8141-512D-04C0DF33F75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BCF703B-2EC5-61B1-22FE-E4ECAE514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452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315FDE5C-4883-1B4C-0761-13A4CCDB3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729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C88DA12-B9AF-347E-CE2D-859EB9930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34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CA43A3B-9E82-DC98-312C-FC2ABC1AB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999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9234F5A-9996-D73C-95E6-7D528EBFA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089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74E31A02-2599-A4F7-6422-5F9A28F01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044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7CC421B-3ABF-40B9-E5F7-A593C768F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531" y="267485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BFAF381-24FA-837C-8F05-60B7E4BB2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463" y="270221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6CD6DCD4-F5F1-CFE8-7958-6C224E7C2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080" y="362165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6745892-B110-5EC1-C8BE-CAA123C44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96" y="359363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2EF8CEE-00DD-D5B8-ACBB-DE9553CB2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38" y="36170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41997AE5-F2A0-92B5-52D6-5569E0596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938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isolated apple fruit on transparent background. 29881894 PNG">
            <a:extLst>
              <a:ext uri="{FF2B5EF4-FFF2-40B4-BE49-F238E27FC236}">
                <a16:creationId xmlns:a16="http://schemas.microsoft.com/office/drawing/2014/main" id="{6DEF40BF-500C-4963-E27B-BF1654BD3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54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 descr="isolated apple fruit on transparent background. 29881894 PNG">
            <a:extLst>
              <a:ext uri="{FF2B5EF4-FFF2-40B4-BE49-F238E27FC236}">
                <a16:creationId xmlns:a16="http://schemas.microsoft.com/office/drawing/2014/main" id="{5C7DB6F9-42B5-42AB-0857-740975CB3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692" y="357167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E3E70EA-B734-1592-9E01-E2F257D5D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88" y="357315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792E6FF-B180-6B27-2AED-8E36502A9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367" y="4642417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F4B15A4-D727-FAE2-B371-6D08CE06A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888" y="463547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69B2F6E-4677-3D92-45B9-4BFE32721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46" y="4651385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9AFA274-D4C5-14E3-9AC7-8280CCAFE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421" y="467700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C7E3D06-1B86-3F02-4814-2FE8FC149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378" y="463547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80885E8-CE0F-EA4B-7552-84CB92449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759" y="4659656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B7F69AC-F68C-A8B6-86D2-1ED415D69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696" y="467700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8F60222D-2976-62BF-CD24-F88F49190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834" y="464241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471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7D842-11A3-E02B-7D2B-311D8B7DB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CB62-4AD7-3E1F-037A-2D87E2784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1D0CC6B6-B992-D783-48C2-3D3FF1A82A05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1D0CC6B6-B992-D783-48C2-3D3FF1A82A0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A7827D7-9468-C88F-0DEF-DD66C9D63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99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95705A5-00E1-423C-F37E-A0CCAFE87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22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4438B4D-A893-9018-1D63-12CD9B771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78" y="268050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FF27142-9386-5919-D3BC-F0DBA9DC7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753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D9E3C90-E6FB-9566-9CE2-9D56F56F9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71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0A632D6-7956-3FB5-D3DA-33053DA61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91" y="268877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EA16F5D-37ED-653A-2021-0AD855CCD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28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22EB808D-E87C-255C-0729-99A30986F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66" y="267153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65F8DA4-C6E1-802D-D29F-52604AAFB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83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isolated apple fruit on transparent background. 29881894 PNG">
            <a:extLst>
              <a:ext uri="{FF2B5EF4-FFF2-40B4-BE49-F238E27FC236}">
                <a16:creationId xmlns:a16="http://schemas.microsoft.com/office/drawing/2014/main" id="{75B97ADF-8DC1-A676-AE1B-752E597F0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15" y="3489605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isolated apple fruit on transparent background. 29881894 PNG">
            <a:extLst>
              <a:ext uri="{FF2B5EF4-FFF2-40B4-BE49-F238E27FC236}">
                <a16:creationId xmlns:a16="http://schemas.microsoft.com/office/drawing/2014/main" id="{03827E12-5BC6-C312-F154-68A5EFFE3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87" y="352841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 descr="isolated apple fruit on transparent background. 29881894 PNG">
            <a:extLst>
              <a:ext uri="{FF2B5EF4-FFF2-40B4-BE49-F238E27FC236}">
                <a16:creationId xmlns:a16="http://schemas.microsoft.com/office/drawing/2014/main" id="{28FCCD6C-36CE-8388-BCE8-44AF906E0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994" y="351316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47FB664-DE84-BDD7-F726-1FAABBB38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712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C422286-12B0-6F0A-3114-A180EBC40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04" y="352841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EF5387D5-9E7D-5DC3-02FF-FEA7539C3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70" y="352079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ED0E34C-1B9E-FC91-C3E5-49C32961A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765" y="3544321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2D05738-480C-F0F0-D8CD-CBE5E06DE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844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859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9AF39-6BA9-925D-C1AD-3067DEDF3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3C5CE-53CC-23C0-F820-2B3869E35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8BBB261D-89E1-1547-412E-EF8E9BE7D96B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8BBB261D-89E1-1547-412E-EF8E9BE7D96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55AE36B-3771-6033-6A7A-923375715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99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FE5B70C-D4B1-2CC6-C160-270601D95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22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673F99C-5330-B936-1738-77F78DDD0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78" y="268050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9190258-AF19-33A8-EDAF-75883CF0E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753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1BB52494-B6D4-A2D3-E85F-B5DEC05BA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71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B4727F3-55E0-3A35-2576-F2CAE5E36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91" y="268877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077CBAF-9EA6-533C-926A-6C50E053D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28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80E93C1E-7FF7-6BEB-3A82-4411340BE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66" y="267153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7430908-2C3F-DF2C-A654-FB40364B1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83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isolated apple fruit on transparent background. 29881894 PNG">
            <a:extLst>
              <a:ext uri="{FF2B5EF4-FFF2-40B4-BE49-F238E27FC236}">
                <a16:creationId xmlns:a16="http://schemas.microsoft.com/office/drawing/2014/main" id="{C87F4E93-AACF-F3F7-BEB0-34984FEFB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15" y="3489605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isolated apple fruit on transparent background. 29881894 PNG">
            <a:extLst>
              <a:ext uri="{FF2B5EF4-FFF2-40B4-BE49-F238E27FC236}">
                <a16:creationId xmlns:a16="http://schemas.microsoft.com/office/drawing/2014/main" id="{42BF472D-352B-548F-7D51-27E521B67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87" y="352841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 descr="isolated apple fruit on transparent background. 29881894 PNG">
            <a:extLst>
              <a:ext uri="{FF2B5EF4-FFF2-40B4-BE49-F238E27FC236}">
                <a16:creationId xmlns:a16="http://schemas.microsoft.com/office/drawing/2014/main" id="{E66AB4D3-4E6B-64B1-7652-7E718ED7C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994" y="351316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D68FF87-CCEA-37E5-3545-5D7FF5C0A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712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010F6A0-55B3-AF78-D8FE-E78009F8D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04" y="352841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D412B2C-FB71-6B09-1A2B-C493D6CA5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70" y="352079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C3B6FF5-DC10-7FF3-550C-599A29A46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765" y="3544321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62860DD-B50B-6EE1-0E03-301C52167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844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4CDE5E2-43FC-4A32-210E-7B8579CEB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78" y="45578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isolated apple fruit on transparent background. 29881894 PNG">
            <a:extLst>
              <a:ext uri="{FF2B5EF4-FFF2-40B4-BE49-F238E27FC236}">
                <a16:creationId xmlns:a16="http://schemas.microsoft.com/office/drawing/2014/main" id="{656A0784-C8BE-2711-2155-42F69EF9F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87" y="449110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F53F520-24D5-68B5-FB37-88EF74A10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813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isolated apple fruit on transparent background. 29881894 PNG">
            <a:extLst>
              <a:ext uri="{FF2B5EF4-FFF2-40B4-BE49-F238E27FC236}">
                <a16:creationId xmlns:a16="http://schemas.microsoft.com/office/drawing/2014/main" id="{E9FCDA5F-F107-DC44-35D5-2D5336216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15" y="457841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6D2C127-6A88-5663-C548-E0732171C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73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27747F1-7A2D-8497-4114-67999ADCA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712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66D2308-DBD1-0453-9738-E0194BF22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04" y="4617215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EB7196EE-3CBD-2B92-2C42-0166A3F31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204" y="45739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E9756F5-1E8C-2EC6-0F26-A954871C2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686" y="4633126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0968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931B5-2A3B-556D-F644-B97A6744B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1C7AA-8C89-D4D7-F12A-B0143AAD8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8FCB96FF-84EA-0DC0-BEA0-3B95DA8E7686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8FCB96FF-84EA-0DC0-BEA0-3B95DA8E768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6E77684-9136-4C26-6948-A5FD92B48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99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8DE65D4-3EBB-ED06-1343-55CD22A17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22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8689582-CD9A-052D-5735-ACCF83EC7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78" y="268050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C0FB666-6A7A-D872-077C-520A13113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753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F7DE109-EFD5-B7D2-C316-C71DA3FF6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71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A803788-817B-B8DF-283B-70397A637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91" y="268877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65A609F-9047-D45F-6AA1-DF4CE6596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28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D49C13CA-A7F0-42EC-24C7-B16B9220E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66" y="267153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68D8BBF-9549-89AB-044E-574A018C1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83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isolated apple fruit on transparent background. 29881894 PNG">
            <a:extLst>
              <a:ext uri="{FF2B5EF4-FFF2-40B4-BE49-F238E27FC236}">
                <a16:creationId xmlns:a16="http://schemas.microsoft.com/office/drawing/2014/main" id="{1837BF3C-5227-6591-B6AD-AE7F718D9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15" y="3489605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isolated apple fruit on transparent background. 29881894 PNG">
            <a:extLst>
              <a:ext uri="{FF2B5EF4-FFF2-40B4-BE49-F238E27FC236}">
                <a16:creationId xmlns:a16="http://schemas.microsoft.com/office/drawing/2014/main" id="{D9A1737A-B40B-D9D5-BD0B-0E5A73AC9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87" y="352841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 descr="isolated apple fruit on transparent background. 29881894 PNG">
            <a:extLst>
              <a:ext uri="{FF2B5EF4-FFF2-40B4-BE49-F238E27FC236}">
                <a16:creationId xmlns:a16="http://schemas.microsoft.com/office/drawing/2014/main" id="{A0895F02-595B-5AFB-44E6-83624D58E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994" y="351316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D25D3AD-7197-51C4-18F3-166F9B3CF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712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2BC91B90-1A19-C73D-0BDD-240A52F54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04" y="352841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A303264D-87B2-1C73-BD08-674D984E3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70" y="352079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3F9491A5-DD55-94C9-45E3-888A4EAE3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765" y="3544321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16A2BCB-8A0A-DDE2-343C-6133EB05D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844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5F87094-6753-7296-18F8-0397E72F4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78" y="45578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108B379-AE84-35D8-1E2B-49F201E2F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813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1CCC53C-A0A0-7F7D-3E94-ACBF1B7AC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712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AC61B89-729C-22CD-DCF6-EF50D7AA2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04" y="4617215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E0BCF79-C75A-0A7F-131C-EE8CBBF3F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53" y="4633126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5774E7B-AC87-645F-93C9-B1C6CC67E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875" y="4633126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solated apple fruit on transparent background. 29881894 PNG">
            <a:extLst>
              <a:ext uri="{FF2B5EF4-FFF2-40B4-BE49-F238E27FC236}">
                <a16:creationId xmlns:a16="http://schemas.microsoft.com/office/drawing/2014/main" id="{0C999046-0385-0A55-4D24-51E820F6A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994" y="4655091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4572AAC-A2F9-2886-25E4-A65BE86C5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051" y="46550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100BB9A-B6B0-F201-7891-423A44F76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690" y="46550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776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389C2-0B01-280A-FC26-7F4646780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700A3-751B-40E1-88F0-25FFBC09D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3B7A0AD7-2470-CFAD-E5AB-94AC1010B078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3B7A0AD7-2470-CFAD-E5AB-94AC1010B07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A9CB392-7894-9D98-8290-50F0D6DC3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99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BD1E39A-E254-8504-276A-A998CB67F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22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0CE1DC8-DDB0-6073-E3D5-3CE8825CC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78" y="268050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C4FF25D-D059-F524-BE71-23AE99BA1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753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4A212A4-CAC3-8221-01F4-FE19172FD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710" y="26645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5C22C80-7941-288E-F982-549D9864C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91" y="268877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8361F93-AC23-7CAE-A6B4-8A2AA22A3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28" y="270612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F6E72DD7-AB16-094E-1C68-87936A791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66" y="267153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2967B4CE-2397-2BAB-6658-2826E5BF2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83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isolated apple fruit on transparent background. 29881894 PNG">
            <a:extLst>
              <a:ext uri="{FF2B5EF4-FFF2-40B4-BE49-F238E27FC236}">
                <a16:creationId xmlns:a16="http://schemas.microsoft.com/office/drawing/2014/main" id="{6A00DB70-8928-A2F0-6A30-7FE736BD9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15" y="3489605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isolated apple fruit on transparent background. 29881894 PNG">
            <a:extLst>
              <a:ext uri="{FF2B5EF4-FFF2-40B4-BE49-F238E27FC236}">
                <a16:creationId xmlns:a16="http://schemas.microsoft.com/office/drawing/2014/main" id="{26D5FEE2-8B31-E52C-3F20-BB86CAFDA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87" y="352841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 descr="isolated apple fruit on transparent background. 29881894 PNG">
            <a:extLst>
              <a:ext uri="{FF2B5EF4-FFF2-40B4-BE49-F238E27FC236}">
                <a16:creationId xmlns:a16="http://schemas.microsoft.com/office/drawing/2014/main" id="{6A01A434-89ED-2738-7219-C16CB114B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994" y="351316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2CA2D10-C525-7821-D50C-05A4B300D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712" y="353535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309DA96-FA2F-C7C8-EE83-C57DAFFA2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04" y="352841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D888753F-FAC2-A6B6-4E83-D3CD98309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70" y="352079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3B79AEB-738A-1654-085C-EE8E2C28F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765" y="3544321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741697B-6389-3F46-313E-C1000F6C6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844" y="26715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7D8ACE6-F5E2-450E-C0D8-27EAE44D1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83" y="45578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18DA5E62-E7C9-495E-0A47-9A13EA3FB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918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0118A7B-41E0-CEC2-447F-304FCC362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817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A9081E3-2F34-B0AE-EC3D-CF263B246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009" y="4617215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42ACA4E-C161-D5F7-E9EB-97E3E94F2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158" y="4633126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0180C2A-3547-CA75-E1CC-CF060AB06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980" y="4633126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solated apple fruit on transparent background. 29881894 PNG">
            <a:extLst>
              <a:ext uri="{FF2B5EF4-FFF2-40B4-BE49-F238E27FC236}">
                <a16:creationId xmlns:a16="http://schemas.microsoft.com/office/drawing/2014/main" id="{54B19F02-35B9-BA18-6DB9-3F7D63010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099" y="4655091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5FB2C99-7E71-17CE-28AB-29C3BA0A8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156" y="46550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5591489-8FB0-B965-F9B4-55CFB1F55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795" y="465509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21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F160C-970A-15FD-8E69-5BA137674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070C7-8F21-316E-850E-55095357D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F19D3445-B44B-8B1B-0AD8-9A1B260D0658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F19D3445-B44B-8B1B-0AD8-9A1B260D065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81A93FA8-684F-E5DD-5023-D6B8DA4217C0}"/>
              </a:ext>
            </a:extLst>
          </p:cNvPr>
          <p:cNvSpPr txBox="1"/>
          <p:nvPr/>
        </p:nvSpPr>
        <p:spPr>
          <a:xfrm>
            <a:off x="1096193" y="5132376"/>
            <a:ext cx="3842719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bg-BG" sz="2000">
                <a:latin typeface="Comic Sans MS"/>
              </a:rPr>
              <a:t>Повтаряме процеса докрай....</a:t>
            </a:r>
            <a:endParaRPr lang="en-US" sz="2000">
              <a:latin typeface="Comic Sans MS"/>
            </a:endParaRPr>
          </a:p>
        </p:txBody>
      </p:sp>
      <p:pic>
        <p:nvPicPr>
          <p:cNvPr id="25" name="Picture 24" descr="isolated apple fruit on transparent background. 29881894 PNG">
            <a:extLst>
              <a:ext uri="{FF2B5EF4-FFF2-40B4-BE49-F238E27FC236}">
                <a16:creationId xmlns:a16="http://schemas.microsoft.com/office/drawing/2014/main" id="{6FCFC3B9-0E9B-849A-16A4-F215579CE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53" y="348707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79862B08-EEC9-45FA-BA50-1C648A021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279" y="362063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isolated apple fruit on transparent background. 29881894 PNG">
            <a:extLst>
              <a:ext uri="{FF2B5EF4-FFF2-40B4-BE49-F238E27FC236}">
                <a16:creationId xmlns:a16="http://schemas.microsoft.com/office/drawing/2014/main" id="{FD8F7740-FED1-BB71-04F8-BBC0C912F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081" y="357437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3" descr="Pear Image PNG Transparent Background, Free Download #38680 - FreeIconsPNG">
            <a:extLst>
              <a:ext uri="{FF2B5EF4-FFF2-40B4-BE49-F238E27FC236}">
                <a16:creationId xmlns:a16="http://schemas.microsoft.com/office/drawing/2014/main" id="{7F1CE34D-D02D-A462-3893-DD45E2E86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539" y="362063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99E5B8B-CA16-7DF9-814F-9BC1D3557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178" y="362063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F9195DC-556B-14EF-F27F-780E155C9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70" y="361317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CA41E49-EF64-F939-C892-1B576879C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670" y="356995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D8B0829-9CBB-EA40-209C-8E6CB19AB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152" y="362909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242C70F-B4E0-46E0-5FFA-BDBECBED3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0" y="254403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191F5178-A8A6-CBE2-0CC3-11A88D209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75" y="261081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637327E-2092-D9C2-8F05-4B1CC403B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174" y="2610813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F10DE58-FDF0-A452-CBE7-D6F0FBA0B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366" y="260335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D6800B3-A713-C5A7-7DAA-3B65E1F0C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15" y="261927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2E46FCFE-BCF8-56A6-F956-5253C5E5D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337" y="261927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isolated apple fruit on transparent background. 29881894 PNG">
            <a:extLst>
              <a:ext uri="{FF2B5EF4-FFF2-40B4-BE49-F238E27FC236}">
                <a16:creationId xmlns:a16="http://schemas.microsoft.com/office/drawing/2014/main" id="{A2204ECD-F10A-7BFF-B1F7-E2615B0A2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456" y="2641235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AECB5E1-E8F3-0A3D-5889-61D97DA08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513" y="2641235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2EB81F6-A971-B970-E27D-EC4A212A1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152" y="2641235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07F6C1A-4A9F-29BB-8C6C-2F2D4C376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33" y="354415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8B81E1A-EB56-A579-1F60-5B6EA39E4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902" y="265484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987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6654D-3909-84C2-346B-53A112773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F10F2F-2123-E6EA-614A-6F2BCD1551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3071459"/>
            <a:ext cx="10058400" cy="717374"/>
          </a:xfrm>
        </p:spPr>
        <p:txBody>
          <a:bodyPr/>
          <a:lstStyle/>
          <a:p>
            <a:pPr algn="ctr"/>
            <a:r>
              <a:rPr lang="bg-BG" dirty="0">
                <a:latin typeface="Comic Sans MS" panose="030F0702030302020204" pitchFamily="66" charset="0"/>
              </a:rPr>
              <a:t>Благодарим за вниманието.</a:t>
            </a: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57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BBDBCAA-343F-3AD5-61C0-714788B9EA3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2190337"/>
            <a:ext cx="10058400" cy="2474512"/>
          </a:xfrm>
        </p:spPr>
        <p:txBody>
          <a:bodyPr>
            <a:normAutofit fontScale="90000"/>
          </a:bodyPr>
          <a:lstStyle/>
          <a:p>
            <a:pPr algn="ctr"/>
            <a:br>
              <a:rPr lang="bg-BG" dirty="0">
                <a:latin typeface="Comic Sans MS"/>
              </a:rPr>
            </a:br>
            <a:r>
              <a:rPr lang="bg-BG" dirty="0">
                <a:latin typeface="Comic Sans MS"/>
              </a:rPr>
              <a:t>Решението трябва да е написано на </a:t>
            </a:r>
            <a:r>
              <a:rPr lang="bg-BG" dirty="0" err="1">
                <a:latin typeface="Comic Sans MS"/>
              </a:rPr>
              <a:t>Python</a:t>
            </a:r>
            <a:r>
              <a:rPr lang="bg-BG" dirty="0">
                <a:latin typeface="Comic Sans MS"/>
              </a:rPr>
              <a:t> и качено като текстов файл!</a:t>
            </a:r>
            <a:br>
              <a:rPr lang="bg-BG" dirty="0">
                <a:latin typeface="Comic Sans MS"/>
              </a:rPr>
            </a:br>
            <a:r>
              <a:rPr lang="bg-BG" dirty="0">
                <a:latin typeface="Comic Sans MS"/>
              </a:rPr>
              <a:t>Вход: две числа</a:t>
            </a:r>
            <a:br>
              <a:rPr lang="bg-BG" dirty="0">
                <a:latin typeface="Comic Sans MS" panose="030F0702030302020204" pitchFamily="66" charset="0"/>
              </a:rPr>
            </a:br>
            <a:r>
              <a:rPr lang="bg-BG" dirty="0">
                <a:latin typeface="Comic Sans MS"/>
              </a:rPr>
              <a:t>Изход: отговор</a:t>
            </a:r>
            <a:endParaRPr lang="en-US">
              <a:latin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695098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E5980-C097-7412-E61D-AA06CEF0B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5B55F-AFF7-B385-1078-BA8D9644A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>
                <a:latin typeface="Comic Sans MS"/>
              </a:rPr>
              <a:t>Подзадача </a:t>
            </a:r>
            <a:r>
              <a:rPr lang="en-US" sz="3600">
                <a:latin typeface="Comic Sans MS"/>
              </a:rPr>
              <a:t>1</a:t>
            </a:r>
            <a:endParaRPr lang="en-US" sz="3600">
              <a:latin typeface="Comic Sans MS" panose="030F0702030302020204" pitchFamily="66" charset="0"/>
            </a:endParaRPr>
          </a:p>
        </p:txBody>
      </p:sp>
      <p:pic>
        <p:nvPicPr>
          <p:cNvPr id="10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F5C52149-481D-9E49-E12C-CFB375F3A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988" y="23248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212D046A-C6D2-E713-0AFC-AAE8D1B87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932" y="23454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DC97EB7F-1B01-20FA-4B8B-C17AFE351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718" y="23248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9DED005-09E1-6E3B-EAD6-7D0A753DE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662" y="23248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CEBDAEB-19EB-F1FC-2696-4B14C3F71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606" y="23454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376F6CD-13ED-F928-1715-0E8EA14CB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392" y="23454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BA4BB65-D888-774F-E885-749F6DED8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958" y="23454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872AE33B-E946-AAE0-AA3F-F455AB163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879" y="328730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0BA7AD9-CEBF-4D0C-CE0C-95C34880B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67" y="324337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40B4364-8C4D-F7AD-6450-9E0C42E69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932" y="324337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DA46DD8-4888-23B5-740E-5AC43C140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527" y="324337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08A7CA6-D870-1CE9-1F2A-2D49CB0BD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464" y="31994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CD3DDA5-45CD-8A4D-20E3-208133975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022" y="324337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9321643-3DB9-ECB7-8948-9FFC066B1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788" y="326533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A4A9F324-D2B3-F9FB-4761-5D2DB6B182DE}"/>
                  </a:ext>
                </a:extLst>
              </p14:cNvPr>
              <p14:cNvContentPartPr/>
              <p14:nvPr/>
            </p14:nvContentPartPr>
            <p14:xfrm>
              <a:off x="3117353" y="4123574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A4A9F324-D2B3-F9FB-4761-5D2DB6B182D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11233" y="4117437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3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2BBFF1D6-7089-0D4A-C50A-91024E8A4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879" y="42906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4527262E-52B9-BB63-BE97-BDC5DE21F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67" y="42906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2571B04-0E1C-AC59-D563-4E01C036E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932" y="429068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05FF013-7617-57CD-69BB-960F10EE9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639" y="42906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AA630856-A650-4F30-F4A5-054561D70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662" y="4311981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4BCE391E-40B6-43DE-1202-60F0C49C8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527" y="434066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736F9F2-74F1-48B0-5F12-212A8A276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392" y="436263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074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A8F32-440D-6DBD-8206-75153A970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AD234-7540-1735-B006-BB3BE65FA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pic>
        <p:nvPicPr>
          <p:cNvPr id="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35D26844-76DB-CA31-77B8-A3BB2C137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41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75B4724-3411-159F-4B76-C3F00AC0B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61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E560287-C728-B1A0-2B37-92A10D066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14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6953BC6-1E17-7970-6F94-DC19078C7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3C9C223-A68D-347C-CAC5-0B0CE5A11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035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9EAEC50B-8B91-F5B5-CF00-A6A603220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365483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E54035E-D7CC-64FB-39D8-506836FC3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96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09EA0197-875E-3F2F-3701-AAF7538B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992" y="35917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717BA6BA-BE10-215C-73C0-7A543BCD7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893" y="356697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8ABE1F1-18C5-ECC0-5859-57E5F07C6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451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4A1E6C38-5669-0E83-E379-0194665B84CF}"/>
                  </a:ext>
                </a:extLst>
              </p14:cNvPr>
              <p14:cNvContentPartPr/>
              <p14:nvPr/>
            </p14:nvContentPartPr>
            <p14:xfrm>
              <a:off x="3091782" y="4491109"/>
              <a:ext cx="5818320" cy="1335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4A1E6C38-5669-0E83-E379-0194665B84C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85662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2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9A713EDC-307E-5161-8B03-A8C95E4A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742" y="266760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9EAC347A-E109-2D3A-0587-94C722565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isolated apple fruit on transparent background. 29881894 PNG">
            <a:extLst>
              <a:ext uri="{FF2B5EF4-FFF2-40B4-BE49-F238E27FC236}">
                <a16:creationId xmlns:a16="http://schemas.microsoft.com/office/drawing/2014/main" id="{204E1B09-53CF-671A-B0E3-89DE29EBE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620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06BD716E-7D17-8070-7EE0-104289C4F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27349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16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3775C-4BF5-4DEF-91CD-923B347C6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CC48E-9FEB-E845-D2A5-085265740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0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9B3B57F0-395A-FBCE-F04E-9B1E95E4F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41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3A8C9E1-E6B3-E667-5F31-A875CDDE0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61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BDD2F1B-385F-3067-550F-6A99BC325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14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8EEA7EF0-B446-1D19-21FB-1476AB141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CE20021-8957-F4D8-854A-2C4F0DA7B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035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FE2A761F-DF1D-286D-DDAE-FD9667484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365483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C8EA1B6-635E-2750-47FE-06382939E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96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ACB10172-C626-CED5-3C7F-F66C6A3F3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992" y="35917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4B61C52-FD20-2441-4197-6C9047EC8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893" y="356697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740DE09A-A809-5C85-8EA2-90BD8615F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451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A3AD784D-DF91-7CDE-E356-D1FCF4690078}"/>
                  </a:ext>
                </a:extLst>
              </p14:cNvPr>
              <p14:cNvContentPartPr/>
              <p14:nvPr/>
            </p14:nvContentPartPr>
            <p14:xfrm>
              <a:off x="3091782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A3AD784D-DF91-7CDE-E356-D1FCF469007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85662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3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0726E1A-8E1C-9833-7F93-CAAE11ED6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956" y="470820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3AD04702-A564-9211-5F57-87A83235A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742" y="266760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4F143C8-653B-FF43-AC08-4BC536CE7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9AFAAA76-DDCD-28FD-5D5B-DFA69C038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620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2D6F5E74-F2ED-EDCE-83CF-B714757A1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27349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2A252BA-D086-20FA-BDE5-4A5FEF9CC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97" y="470820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AFCAA8C0-05E8-AFEA-686E-3E7FFC7FB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14" y="470364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6021EA35-B92C-95AC-3749-420FC7419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814" y="46801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isolated apple fruit on transparent background. 29881894 PNG">
            <a:extLst>
              <a:ext uri="{FF2B5EF4-FFF2-40B4-BE49-F238E27FC236}">
                <a16:creationId xmlns:a16="http://schemas.microsoft.com/office/drawing/2014/main" id="{9E3C0E36-D56B-0329-9FCA-9E74BB47A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730" y="46801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isolated apple fruit on transparent background. 29881894 PNG">
            <a:extLst>
              <a:ext uri="{FF2B5EF4-FFF2-40B4-BE49-F238E27FC236}">
                <a16:creationId xmlns:a16="http://schemas.microsoft.com/office/drawing/2014/main" id="{5A442724-01A6-3BEA-2B99-436AEE2CC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568" y="465822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A7B3F2F-1781-CD21-C3A9-B780BBD49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564" y="465971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525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35B62-5806-35E8-00B2-3B6DE5A13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3BC1B-47E5-E85C-EE7D-126BC1E8E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0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F0EF9C82-FCCA-ADEC-90CB-B490D73FE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41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301A423-FB98-8CC7-C6FA-AF5823312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61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41993E3-4E67-84CA-F04B-9F5FC669B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14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D3671C0A-4B79-D3A6-6EAF-27662837B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C3D7B25-557B-BAF6-1A97-25701C3DC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035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4713531D-B77C-73C6-714C-65621334A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365483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965D417-3446-768C-E7E6-5EA2F0800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96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896E1668-6348-7913-590D-E66DCBE7F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992" y="35917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840F3F3-1F24-1F7B-19D0-F29B934DA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893" y="356697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AFCFF53-436E-8549-A6AA-2131FBC79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451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848A304F-13DA-0C1D-FC08-6797DC22F114}"/>
                  </a:ext>
                </a:extLst>
              </p14:cNvPr>
              <p14:cNvContentPartPr/>
              <p14:nvPr/>
            </p14:nvContentPartPr>
            <p14:xfrm>
              <a:off x="3091782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848A304F-13DA-0C1D-FC08-6797DC22F11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85662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80F13A21-C47F-02ED-D18C-E68EEEF69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742" y="266760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F253E03-7EBE-3D59-07E5-14165EE91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739F545-A8F4-48AC-0932-23311BE83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620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8375F5FA-A365-204C-D708-5BDDFF0E5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27349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B4CC6D3-67D6-E358-82EB-0DCF97356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814" y="465822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E3A4E933-9AF3-EB2A-DB31-09CB6D3C5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465822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510C332-4F02-B8C5-D883-084C4D811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96" y="46582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9A9E675-193A-DE8E-AC74-19DB06F63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61" y="46582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49787B8-CD66-E4C6-B625-370760FCB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451" y="467888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EFEFDB8-C49C-AB24-DD80-62B24E0E1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406" y="467888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4FC54D3-D96F-C6A5-E26C-62970C998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893" y="470003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940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1C8AC-78BF-F7F7-0C9E-E7864D11E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4B27F-5438-A64B-B1AA-90FDEF299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0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66752E8C-E496-0D1A-9F61-682590146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41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85AA144-CFEA-64BD-E574-A8E242F20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61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64ADE50-BA71-4189-CC26-55FC260D2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147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E12977D1-F487-2E2F-41A6-DC6D71E34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2692367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2DF90ED7-13C3-3089-70BA-D9C17AB06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035" y="27130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531E4F5-D2BF-9E86-E31C-DC0373F4E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365483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8F99BE3-1B77-8592-1C96-DB59A0021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96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C840489D-E0A3-E9AA-264E-3A6DD9CE7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992" y="35917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4323739-F56F-CF69-D5AD-24EFFFF20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893" y="356697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C49FFEA0-E3B8-0405-767A-7B33DFCDF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451" y="361090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69679088-F7C2-CED8-DA4C-0F039FA24948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69679088-F7C2-CED8-DA4C-0F039FA2494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BA4C1590-0CF5-E68D-F9C8-7444D0A65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742" y="266760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6101F0E9-D444-8755-3F43-13FBBAA17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91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A115E746-7272-0345-97BB-AFE8673CE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620" y="3624032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2CABFB50-E082-247F-0578-E0BA46117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08" y="27349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5B286830-8953-2BBF-E7B7-B056B2FDB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315" y="465822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A542105E-FEE3-8DF8-BF21-5860E05E3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592" y="465822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A45B66F4-77FC-6CBA-6637-313A17FFF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997" y="46582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8B42A5A3-CBC4-50C8-AD9A-75A0AFF32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862" y="465822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1F309642-5323-63D7-D9FF-99166F476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952" y="467888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DB7CCB0-7C3F-F9C5-8852-45BB654BB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907" y="467888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69074A64-879B-766A-30C9-B08BBCBC2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394" y="470003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842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EB686-91FD-BF0E-0D57-EED8B3543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7A68-9162-3C43-B835-4CA0CCF4D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17C35533-EB16-D300-BAB2-26CAACB55734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17C35533-EB16-D300-BAB2-26CAACB5573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FB0E683F-A608-5CBB-717E-483A8D68E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452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125F862A-DDC7-6AB0-1CB8-0125B4445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729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73D14D4A-27E5-8E95-1465-ED2354F8E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34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340A4A84-32D3-E629-C34F-B62B73E8A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999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E6907C40-039A-3522-A84F-BB5FE1B72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089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F313E604-5A1E-1270-AD40-8D3AF6EA5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044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5C4A817-00E7-3C37-180B-D5E29214F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531" y="267485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BF318C53-8F15-BB7F-A238-30868DAC8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463" y="270221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26697122-FAA0-5090-2EC5-57EE774D3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080" y="362165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DDBEA792-2A4D-2806-C3F2-4CF6B3B43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38" y="36170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3C52ED18-DF1A-4EBD-9604-05F6B3E39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938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isolated apple fruit on transparent background. 29881894 PNG">
            <a:extLst>
              <a:ext uri="{FF2B5EF4-FFF2-40B4-BE49-F238E27FC236}">
                <a16:creationId xmlns:a16="http://schemas.microsoft.com/office/drawing/2014/main" id="{C7DD9F03-A675-8C46-451F-2E36E6511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54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 descr="isolated apple fruit on transparent background. 29881894 PNG">
            <a:extLst>
              <a:ext uri="{FF2B5EF4-FFF2-40B4-BE49-F238E27FC236}">
                <a16:creationId xmlns:a16="http://schemas.microsoft.com/office/drawing/2014/main" id="{F8FDA48D-E530-13D6-A320-786C6E0C2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692" y="357167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B579630-1E50-0879-2A3F-5B8729144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88" y="357315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F33D371-5324-85D6-2C86-572B26A2C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96" y="359363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7644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93456-7EAB-D959-6FF8-61215AF00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0186B-3B4A-279C-0173-3D5A6CFBB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>
                <a:latin typeface="Comic Sans MS"/>
              </a:rPr>
              <a:t>Подзадача 2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133A193D-923D-C049-9F4A-F1A2FA353869}"/>
                  </a:ext>
                </a:extLst>
              </p14:cNvPr>
              <p14:cNvContentPartPr/>
              <p14:nvPr/>
            </p14:nvContentPartPr>
            <p14:xfrm>
              <a:off x="3085645" y="4491109"/>
              <a:ext cx="581832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133A193D-923D-C049-9F4A-F1A2FA35386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9525" y="4484972"/>
                <a:ext cx="5830560" cy="145833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FC9035E0-46B3-40B9-A1A4-C8E5D6CBA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452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49E3D4A9-4C81-DE4D-D7CF-2E8AEFEFC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729" y="263304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5FB696F-B708-98B7-ACD2-4FE3A5DF7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34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252CE0BA-A377-7CF3-37C8-DB8758BF1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999" y="2633044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27E655A7-EFF1-F685-5C07-03DB146A8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089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4A2CAE58-86CF-B85E-D5AC-B038BF620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044" y="265370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0F4DCFC4-CAAC-2548-76BB-26C4FE9C5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531" y="2674851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52231C24-6CEB-77B9-4787-3E63D583B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463" y="270221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767AA8EE-2341-2729-36F9-DC3ECF4FC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080" y="362165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0445277-DD09-9AC5-4029-FFF9C895C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96" y="3593638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924A3BD9-00E3-5137-8140-1EF9AE262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38" y="361708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62B36FF7-6F17-3BF1-45CA-3DA3500F2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938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isolated apple fruit on transparent background. 29881894 PNG">
            <a:extLst>
              <a:ext uri="{FF2B5EF4-FFF2-40B4-BE49-F238E27FC236}">
                <a16:creationId xmlns:a16="http://schemas.microsoft.com/office/drawing/2014/main" id="{CC11050B-FA20-3A14-7E53-9082E2ED8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54" y="359363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 descr="isolated apple fruit on transparent background. 29881894 PNG">
            <a:extLst>
              <a:ext uri="{FF2B5EF4-FFF2-40B4-BE49-F238E27FC236}">
                <a16:creationId xmlns:a16="http://schemas.microsoft.com/office/drawing/2014/main" id="{C5732CF1-130A-0106-5C5A-D28FEACBB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692" y="3571673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1FAAC29-2B0B-E020-05AD-A6B975C2D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88" y="357315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DC5C2D0B-06F1-273D-2EF3-79EA395F7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88" y="463161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solated apple fruit on transparent background. 29881894 PNG">
            <a:extLst>
              <a:ext uri="{FF2B5EF4-FFF2-40B4-BE49-F238E27FC236}">
                <a16:creationId xmlns:a16="http://schemas.microsoft.com/office/drawing/2014/main" id="{835C8884-1A58-22AC-1A39-20A97F93A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20" y="4585864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solated apple fruit on transparent background. 29881894 PNG">
            <a:extLst>
              <a:ext uri="{FF2B5EF4-FFF2-40B4-BE49-F238E27FC236}">
                <a16:creationId xmlns:a16="http://schemas.microsoft.com/office/drawing/2014/main" id="{9B2A6672-AA78-4B0A-2654-53C35C9E2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092" y="462466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solated apple fruit on transparent background. 29881894 PNG">
            <a:extLst>
              <a:ext uri="{FF2B5EF4-FFF2-40B4-BE49-F238E27FC236}">
                <a16:creationId xmlns:a16="http://schemas.microsoft.com/office/drawing/2014/main" id="{8755987A-8AD5-616E-D285-E05CD5072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99" y="4609428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1354B51A-E7D8-878C-0D85-AC452C29E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017" y="4631612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Pear Image PNG Transparent Background, Free Download #38680 - FreeIconsPNG">
            <a:extLst>
              <a:ext uri="{FF2B5EF4-FFF2-40B4-BE49-F238E27FC236}">
                <a16:creationId xmlns:a16="http://schemas.microsoft.com/office/drawing/2014/main" id="{9F18F57D-1DED-97B0-853B-79BDBEAA2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209" y="4624669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1E011FD7-73E9-EDE9-8C51-E969B09DE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175" y="4617049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solated apple fruit on transparent background. 29881894 PNG">
            <a:extLst>
              <a:ext uri="{FF2B5EF4-FFF2-40B4-BE49-F238E27FC236}">
                <a16:creationId xmlns:a16="http://schemas.microsoft.com/office/drawing/2014/main" id="{1C3ACE78-DB0F-EF82-F7F5-AD113EB0D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070" y="4640580"/>
            <a:ext cx="668858" cy="7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646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7937213000A57409774C375F05CF8E6" ma:contentTypeVersion="13" ma:contentTypeDescription="Създаване на нов документ" ma:contentTypeScope="" ma:versionID="0bba1779b92f41a61d167cdf42be9015">
  <xsd:schema xmlns:xsd="http://www.w3.org/2001/XMLSchema" xmlns:xs="http://www.w3.org/2001/XMLSchema" xmlns:p="http://schemas.microsoft.com/office/2006/metadata/properties" xmlns:ns3="9694cf25-57b1-4de8-bfd1-64cb94e6234e" xmlns:ns4="9c6f11e6-ea81-41c0-97b7-4e2b32231829" targetNamespace="http://schemas.microsoft.com/office/2006/metadata/properties" ma:root="true" ma:fieldsID="f7dd16bd546f5e6e83e668e1abfc0520" ns3:_="" ns4:_="">
    <xsd:import namespace="9694cf25-57b1-4de8-bfd1-64cb94e6234e"/>
    <xsd:import namespace="9c6f11e6-ea81-41c0-97b7-4e2b3223182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_activity" minOccurs="0"/>
                <xsd:element ref="ns4:MediaServiceMetadata" minOccurs="0"/>
                <xsd:element ref="ns4:MediaServiceFastMetadata" minOccurs="0"/>
                <xsd:element ref="ns4:MediaServiceObjectDetectorVersions" minOccurs="0"/>
                <xsd:element ref="ns4:MediaServiceSearchProperties" minOccurs="0"/>
                <xsd:element ref="ns4:MediaServiceSystem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4cf25-57b1-4de8-bfd1-64cb94e6234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Споделено 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Споделени с подробност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Хеширане на подсказване за споделяне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6f11e6-ea81-41c0-97b7-4e2b32231829" elementFormDefault="qualified">
    <xsd:import namespace="http://schemas.microsoft.com/office/2006/documentManagement/types"/>
    <xsd:import namespace="http://schemas.microsoft.com/office/infopath/2007/PartnerControls"/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ъдържание"/>
        <xsd:element ref="dc:title" minOccurs="0" maxOccurs="1" ma:index="4" ma:displayName="Заглав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c6f11e6-ea81-41c0-97b7-4e2b32231829" xsi:nil="true"/>
  </documentManagement>
</p:properties>
</file>

<file path=customXml/itemProps1.xml><?xml version="1.0" encoding="utf-8"?>
<ds:datastoreItem xmlns:ds="http://schemas.openxmlformats.org/officeDocument/2006/customXml" ds:itemID="{BA076E5B-8DEA-4A0A-8B5D-B778CF1920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199754-5E49-490B-BEC1-990ED4024C71}">
  <ds:schemaRefs>
    <ds:schemaRef ds:uri="9694cf25-57b1-4de8-bfd1-64cb94e6234e"/>
    <ds:schemaRef ds:uri="9c6f11e6-ea81-41c0-97b7-4e2b3223182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880F694-1177-4C43-BBAF-BEFD34046FA8}">
  <ds:schemaRefs>
    <ds:schemaRef ds:uri="http://purl.org/dc/dcmitype/"/>
    <ds:schemaRef ds:uri="http://purl.org/dc/elements/1.1/"/>
    <ds:schemaRef ds:uri="9694cf25-57b1-4de8-bfd1-64cb94e6234e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9c6f11e6-ea81-41c0-97b7-4e2b3223182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923</TotalTime>
  <Words>84</Words>
  <Application>Microsoft Office PowerPoint</Application>
  <PresentationFormat>Widescreen</PresentationFormat>
  <Paragraphs>21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Retrospect</vt:lpstr>
      <vt:lpstr>Анализ на решението на задача Ябълки</vt:lpstr>
      <vt:lpstr> Решението трябва да е написано на Python и качено като текстов файл! Вход: две числа Изход: отговор</vt:lpstr>
      <vt:lpstr>Подзадача 1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Подзадача 2</vt:lpstr>
      <vt:lpstr>Благодарим за вниманието.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Димитър Шапатов 11</dc:creator>
  <cp:lastModifiedBy>Димитър А. Шапатов</cp:lastModifiedBy>
  <cp:revision>40</cp:revision>
  <dcterms:created xsi:type="dcterms:W3CDTF">2025-11-10T20:06:27Z</dcterms:created>
  <dcterms:modified xsi:type="dcterms:W3CDTF">2026-07-30T14:04:30Z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0x01010007937213000A57409774C375F05CF8E6</vt:lpwstr>
  </property>
</Properties>
</file>